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8.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45"/>
  </p:notesMasterIdLst>
  <p:sldIdLst>
    <p:sldId id="464" r:id="rId13"/>
    <p:sldId id="3877" r:id="rId14"/>
    <p:sldId id="3883" r:id="rId15"/>
    <p:sldId id="3884" r:id="rId16"/>
    <p:sldId id="3886" r:id="rId17"/>
    <p:sldId id="3887" r:id="rId18"/>
    <p:sldId id="3888" r:id="rId19"/>
    <p:sldId id="3869" r:id="rId20"/>
    <p:sldId id="3885" r:id="rId21"/>
    <p:sldId id="3842" r:id="rId22"/>
    <p:sldId id="3872" r:id="rId23"/>
    <p:sldId id="3859" r:id="rId24"/>
    <p:sldId id="3889" r:id="rId25"/>
    <p:sldId id="3890" r:id="rId26"/>
    <p:sldId id="3891" r:id="rId27"/>
    <p:sldId id="3892" r:id="rId28"/>
    <p:sldId id="3893" r:id="rId29"/>
    <p:sldId id="3894" r:id="rId30"/>
    <p:sldId id="3895" r:id="rId31"/>
    <p:sldId id="3896" r:id="rId32"/>
    <p:sldId id="3897" r:id="rId33"/>
    <p:sldId id="3898" r:id="rId34"/>
    <p:sldId id="3899" r:id="rId35"/>
    <p:sldId id="3900" r:id="rId36"/>
    <p:sldId id="3901" r:id="rId37"/>
    <p:sldId id="3902" r:id="rId38"/>
    <p:sldId id="3903" r:id="rId39"/>
    <p:sldId id="3904" r:id="rId40"/>
    <p:sldId id="3905" r:id="rId41"/>
    <p:sldId id="3906" r:id="rId42"/>
    <p:sldId id="3907" r:id="rId43"/>
    <p:sldId id="29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843217-E84C-F517-A9CC-A4D75480E8FD}" name="PRIOR David" initials="PD" userId="S::david.prior@hexagon.com::49a9612b-5079-4769-9156-36a29350b79c" providerId="AD"/>
  <p188:author id="{30E23058-F3F5-3EF5-2065-6DCC9EB290F4}" name="Brian Inglis" initials="BI" userId="Brian Inglis" providerId="None"/>
  <p188:author id="{7772C6D8-7CC4-C768-CE14-C3219879F556}" name="SEPULVEDA Edgar" initials="SE" userId="S::edgar.sepulveda@hexagon.com::f1c32494-3796-4ed8-90bd-e53aae2b31e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EBAF48-3FFD-698C-0CD3-ECBF53FA8BA4}" v="11" dt="2022-08-16T23:20:44.146"/>
    <p1510:client id="{A1358F15-C87E-4B4E-897D-2754E2DE6436}" v="163" dt="2022-08-02T02:57:05.963"/>
    <p1510:client id="{AED515A6-EC1A-BBDD-E817-7DCBA1CAB4E1}" v="7" dt="2022-08-02T02:53:10.069"/>
    <p1510:client id="{CE509BF1-AEF0-609B-93B5-449617C0368B}" v="586" dt="2022-08-16T20:44:52.766"/>
    <p1510:client id="{F00C90FA-AB81-493F-AED9-BC6D3D2E8697}" v="6" dt="2022-08-02T02:58:53.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90"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11</a:t>
            </a:fld>
            <a:endParaRPr lang="en-US"/>
          </a:p>
        </p:txBody>
      </p:sp>
    </p:spTree>
    <p:extLst>
      <p:ext uri="{BB962C8B-B14F-4D97-AF65-F5344CB8AC3E}">
        <p14:creationId xmlns:p14="http://schemas.microsoft.com/office/powerpoint/2010/main" val="101581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12</a:t>
            </a:fld>
            <a:endParaRPr lang="en-US"/>
          </a:p>
        </p:txBody>
      </p:sp>
    </p:spTree>
    <p:extLst>
      <p:ext uri="{BB962C8B-B14F-4D97-AF65-F5344CB8AC3E}">
        <p14:creationId xmlns:p14="http://schemas.microsoft.com/office/powerpoint/2010/main" val="208174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13</a:t>
            </a:fld>
            <a:endParaRPr lang="en-US"/>
          </a:p>
        </p:txBody>
      </p:sp>
    </p:spTree>
    <p:extLst>
      <p:ext uri="{BB962C8B-B14F-4D97-AF65-F5344CB8AC3E}">
        <p14:creationId xmlns:p14="http://schemas.microsoft.com/office/powerpoint/2010/main" val="399266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14</a:t>
            </a:fld>
            <a:endParaRPr lang="en-US"/>
          </a:p>
        </p:txBody>
      </p:sp>
    </p:spTree>
    <p:extLst>
      <p:ext uri="{BB962C8B-B14F-4D97-AF65-F5344CB8AC3E}">
        <p14:creationId xmlns:p14="http://schemas.microsoft.com/office/powerpoint/2010/main" val="897109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15</a:t>
            </a:fld>
            <a:endParaRPr lang="en-US"/>
          </a:p>
        </p:txBody>
      </p:sp>
    </p:spTree>
    <p:extLst>
      <p:ext uri="{BB962C8B-B14F-4D97-AF65-F5344CB8AC3E}">
        <p14:creationId xmlns:p14="http://schemas.microsoft.com/office/powerpoint/2010/main" val="261736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16</a:t>
            </a:fld>
            <a:endParaRPr lang="en-US"/>
          </a:p>
        </p:txBody>
      </p:sp>
    </p:spTree>
    <p:extLst>
      <p:ext uri="{BB962C8B-B14F-4D97-AF65-F5344CB8AC3E}">
        <p14:creationId xmlns:p14="http://schemas.microsoft.com/office/powerpoint/2010/main" val="4165984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17</a:t>
            </a:fld>
            <a:endParaRPr lang="en-US"/>
          </a:p>
        </p:txBody>
      </p:sp>
    </p:spTree>
    <p:extLst>
      <p:ext uri="{BB962C8B-B14F-4D97-AF65-F5344CB8AC3E}">
        <p14:creationId xmlns:p14="http://schemas.microsoft.com/office/powerpoint/2010/main" val="489254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18</a:t>
            </a:fld>
            <a:endParaRPr lang="en-US"/>
          </a:p>
        </p:txBody>
      </p:sp>
    </p:spTree>
    <p:extLst>
      <p:ext uri="{BB962C8B-B14F-4D97-AF65-F5344CB8AC3E}">
        <p14:creationId xmlns:p14="http://schemas.microsoft.com/office/powerpoint/2010/main" val="520460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19</a:t>
            </a:fld>
            <a:endParaRPr lang="en-US"/>
          </a:p>
        </p:txBody>
      </p:sp>
    </p:spTree>
    <p:extLst>
      <p:ext uri="{BB962C8B-B14F-4D97-AF65-F5344CB8AC3E}">
        <p14:creationId xmlns:p14="http://schemas.microsoft.com/office/powerpoint/2010/main" val="2736155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20</a:t>
            </a:fld>
            <a:endParaRPr lang="en-US"/>
          </a:p>
        </p:txBody>
      </p:sp>
    </p:spTree>
    <p:extLst>
      <p:ext uri="{BB962C8B-B14F-4D97-AF65-F5344CB8AC3E}">
        <p14:creationId xmlns:p14="http://schemas.microsoft.com/office/powerpoint/2010/main" val="3393303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3</a:t>
            </a:fld>
            <a:endParaRPr lang="en-US"/>
          </a:p>
        </p:txBody>
      </p:sp>
    </p:spTree>
    <p:extLst>
      <p:ext uri="{BB962C8B-B14F-4D97-AF65-F5344CB8AC3E}">
        <p14:creationId xmlns:p14="http://schemas.microsoft.com/office/powerpoint/2010/main" val="2605931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21</a:t>
            </a:fld>
            <a:endParaRPr lang="en-US"/>
          </a:p>
        </p:txBody>
      </p:sp>
    </p:spTree>
    <p:extLst>
      <p:ext uri="{BB962C8B-B14F-4D97-AF65-F5344CB8AC3E}">
        <p14:creationId xmlns:p14="http://schemas.microsoft.com/office/powerpoint/2010/main" val="2760222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22</a:t>
            </a:fld>
            <a:endParaRPr lang="en-US"/>
          </a:p>
        </p:txBody>
      </p:sp>
    </p:spTree>
    <p:extLst>
      <p:ext uri="{BB962C8B-B14F-4D97-AF65-F5344CB8AC3E}">
        <p14:creationId xmlns:p14="http://schemas.microsoft.com/office/powerpoint/2010/main" val="882251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23</a:t>
            </a:fld>
            <a:endParaRPr lang="en-US"/>
          </a:p>
        </p:txBody>
      </p:sp>
    </p:spTree>
    <p:extLst>
      <p:ext uri="{BB962C8B-B14F-4D97-AF65-F5344CB8AC3E}">
        <p14:creationId xmlns:p14="http://schemas.microsoft.com/office/powerpoint/2010/main" val="1579281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24</a:t>
            </a:fld>
            <a:endParaRPr lang="en-US"/>
          </a:p>
        </p:txBody>
      </p:sp>
    </p:spTree>
    <p:extLst>
      <p:ext uri="{BB962C8B-B14F-4D97-AF65-F5344CB8AC3E}">
        <p14:creationId xmlns:p14="http://schemas.microsoft.com/office/powerpoint/2010/main" val="3457110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25</a:t>
            </a:fld>
            <a:endParaRPr lang="en-US"/>
          </a:p>
        </p:txBody>
      </p:sp>
    </p:spTree>
    <p:extLst>
      <p:ext uri="{BB962C8B-B14F-4D97-AF65-F5344CB8AC3E}">
        <p14:creationId xmlns:p14="http://schemas.microsoft.com/office/powerpoint/2010/main" val="1764790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26</a:t>
            </a:fld>
            <a:endParaRPr lang="en-US"/>
          </a:p>
        </p:txBody>
      </p:sp>
    </p:spTree>
    <p:extLst>
      <p:ext uri="{BB962C8B-B14F-4D97-AF65-F5344CB8AC3E}">
        <p14:creationId xmlns:p14="http://schemas.microsoft.com/office/powerpoint/2010/main" val="3116068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27</a:t>
            </a:fld>
            <a:endParaRPr lang="en-US"/>
          </a:p>
        </p:txBody>
      </p:sp>
    </p:spTree>
    <p:extLst>
      <p:ext uri="{BB962C8B-B14F-4D97-AF65-F5344CB8AC3E}">
        <p14:creationId xmlns:p14="http://schemas.microsoft.com/office/powerpoint/2010/main" val="46900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28</a:t>
            </a:fld>
            <a:endParaRPr lang="en-US"/>
          </a:p>
        </p:txBody>
      </p:sp>
    </p:spTree>
    <p:extLst>
      <p:ext uri="{BB962C8B-B14F-4D97-AF65-F5344CB8AC3E}">
        <p14:creationId xmlns:p14="http://schemas.microsoft.com/office/powerpoint/2010/main" val="2617798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29</a:t>
            </a:fld>
            <a:endParaRPr lang="en-US"/>
          </a:p>
        </p:txBody>
      </p:sp>
    </p:spTree>
    <p:extLst>
      <p:ext uri="{BB962C8B-B14F-4D97-AF65-F5344CB8AC3E}">
        <p14:creationId xmlns:p14="http://schemas.microsoft.com/office/powerpoint/2010/main" val="4167919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30</a:t>
            </a:fld>
            <a:endParaRPr lang="en-US"/>
          </a:p>
        </p:txBody>
      </p:sp>
    </p:spTree>
    <p:extLst>
      <p:ext uri="{BB962C8B-B14F-4D97-AF65-F5344CB8AC3E}">
        <p14:creationId xmlns:p14="http://schemas.microsoft.com/office/powerpoint/2010/main" val="1883445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4</a:t>
            </a:fld>
            <a:endParaRPr lang="en-US"/>
          </a:p>
        </p:txBody>
      </p:sp>
    </p:spTree>
    <p:extLst>
      <p:ext uri="{BB962C8B-B14F-4D97-AF65-F5344CB8AC3E}">
        <p14:creationId xmlns:p14="http://schemas.microsoft.com/office/powerpoint/2010/main" val="1089907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31</a:t>
            </a:fld>
            <a:endParaRPr lang="en-US"/>
          </a:p>
        </p:txBody>
      </p:sp>
    </p:spTree>
    <p:extLst>
      <p:ext uri="{BB962C8B-B14F-4D97-AF65-F5344CB8AC3E}">
        <p14:creationId xmlns:p14="http://schemas.microsoft.com/office/powerpoint/2010/main" val="473708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32</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5</a:t>
            </a:fld>
            <a:endParaRPr lang="en-US"/>
          </a:p>
        </p:txBody>
      </p:sp>
    </p:spTree>
    <p:extLst>
      <p:ext uri="{BB962C8B-B14F-4D97-AF65-F5344CB8AC3E}">
        <p14:creationId xmlns:p14="http://schemas.microsoft.com/office/powerpoint/2010/main" val="342887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6</a:t>
            </a:fld>
            <a:endParaRPr lang="en-US"/>
          </a:p>
        </p:txBody>
      </p:sp>
    </p:spTree>
    <p:extLst>
      <p:ext uri="{BB962C8B-B14F-4D97-AF65-F5344CB8AC3E}">
        <p14:creationId xmlns:p14="http://schemas.microsoft.com/office/powerpoint/2010/main" val="1489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7</a:t>
            </a:fld>
            <a:endParaRPr lang="en-US"/>
          </a:p>
        </p:txBody>
      </p:sp>
    </p:spTree>
    <p:extLst>
      <p:ext uri="{BB962C8B-B14F-4D97-AF65-F5344CB8AC3E}">
        <p14:creationId xmlns:p14="http://schemas.microsoft.com/office/powerpoint/2010/main" val="2903749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8</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9</a:t>
            </a:fld>
            <a:endParaRPr lang="en-US"/>
          </a:p>
        </p:txBody>
      </p:sp>
    </p:spTree>
    <p:extLst>
      <p:ext uri="{BB962C8B-B14F-4D97-AF65-F5344CB8AC3E}">
        <p14:creationId xmlns:p14="http://schemas.microsoft.com/office/powerpoint/2010/main" val="932579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10</a:t>
            </a:fld>
            <a:endParaRPr lang="en-US"/>
          </a:p>
        </p:txBody>
      </p:sp>
    </p:spTree>
    <p:extLst>
      <p:ext uri="{BB962C8B-B14F-4D97-AF65-F5344CB8AC3E}">
        <p14:creationId xmlns:p14="http://schemas.microsoft.com/office/powerpoint/2010/main" val="1612045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260232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11/7/2022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11/7/2022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25.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image" Target="../media/image29.png"/><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image" Target="../media/image28.png"/><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image" Target="../media/image24.png"/><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image" Target="../media/image24.png"/><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theme" Target="../theme/theme7.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image" Target="../media/image54.png"/><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33" Type="http://schemas.openxmlformats.org/officeDocument/2006/relationships/image" Target="../media/image29.png"/><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32" Type="http://schemas.openxmlformats.org/officeDocument/2006/relationships/theme" Target="../theme/theme8.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slideLayout" Target="../slideLayouts/slideLayout221.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slideLayout" Target="../slideLayouts/slideLayout2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41" Type="http://schemas.openxmlformats.org/officeDocument/2006/relationships/image" Target="../media/image29.png"/><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theme" Target="../theme/theme9.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11/7/2022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86726" y="2790801"/>
            <a:ext cx="4991914" cy="1687042"/>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a:ea typeface="Open Sans Light"/>
                <a:cs typeface="Open Sans Light"/>
              </a:rPr>
              <a:t>HxGN MineOperate</a:t>
            </a: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a:ea typeface="Open Sans Light"/>
                <a:cs typeface="Open Sans Light"/>
              </a:rPr>
              <a:t> Managing Customizations in SSRS/</a:t>
            </a:r>
            <a:r>
              <a:rPr lang="en-US" sz="3200" dirty="0" err="1">
                <a:solidFill>
                  <a:schemeClr val="tx2">
                    <a:lumMod val="50000"/>
                  </a:schemeClr>
                </a:solidFill>
                <a:latin typeface="Open Sans Light"/>
                <a:ea typeface="Open Sans Light"/>
                <a:cs typeface="Open Sans Light"/>
              </a:rPr>
              <a:t>Jview</a:t>
            </a:r>
            <a:endParaRPr lang="en-US" sz="3200" b="1" dirty="0">
              <a:solidFill>
                <a:schemeClr val="tx2">
                  <a:lumMod val="50000"/>
                </a:schemeClr>
              </a:solidFill>
              <a:latin typeface="Open Sans Light"/>
              <a:ea typeface="Open Sans Light"/>
              <a:cs typeface="Open Sans Light"/>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10/10/2022</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1.3</a:t>
            </a: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284E9DA4-D65C-4179-BBDC-A65CD0B451D6}"/>
              </a:ext>
            </a:extLst>
          </p:cNvPr>
          <p:cNvPicPr>
            <a:picLocks noChangeAspect="1"/>
          </p:cNvPicPr>
          <p:nvPr/>
        </p:nvPicPr>
        <p:blipFill>
          <a:blip r:embed="rId3"/>
          <a:stretch>
            <a:fillRect/>
          </a:stretch>
        </p:blipFill>
        <p:spPr>
          <a:xfrm>
            <a:off x="1537651" y="2047682"/>
            <a:ext cx="9116697" cy="2762636"/>
          </a:xfrm>
          <a:prstGeom prst="rect">
            <a:avLst/>
          </a:prstGeom>
        </p:spPr>
      </p:pic>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9191348" cy="410233"/>
          </a:xfrm>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4B25A4BD-5143-475C-B800-3834C3F10CA8}"/>
              </a:ext>
            </a:extLst>
          </p:cNvPr>
          <p:cNvPicPr>
            <a:picLocks noChangeAspect="1"/>
          </p:cNvPicPr>
          <p:nvPr/>
        </p:nvPicPr>
        <p:blipFill>
          <a:blip r:embed="rId3"/>
          <a:stretch>
            <a:fillRect/>
          </a:stretch>
        </p:blipFill>
        <p:spPr>
          <a:xfrm>
            <a:off x="600722" y="2077932"/>
            <a:ext cx="10990555" cy="2702136"/>
          </a:xfrm>
          <a:prstGeom prst="rect">
            <a:avLst/>
          </a:prstGeom>
        </p:spPr>
      </p:pic>
    </p:spTree>
    <p:extLst>
      <p:ext uri="{BB962C8B-B14F-4D97-AF65-F5344CB8AC3E}">
        <p14:creationId xmlns:p14="http://schemas.microsoft.com/office/powerpoint/2010/main" val="1411393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A83E6006-94BF-4A49-96DA-3AC6EBC2AEE0}"/>
              </a:ext>
            </a:extLst>
          </p:cNvPr>
          <p:cNvPicPr>
            <a:picLocks noChangeAspect="1"/>
          </p:cNvPicPr>
          <p:nvPr/>
        </p:nvPicPr>
        <p:blipFill>
          <a:blip r:embed="rId3"/>
          <a:stretch>
            <a:fillRect/>
          </a:stretch>
        </p:blipFill>
        <p:spPr>
          <a:xfrm>
            <a:off x="609600" y="1388977"/>
            <a:ext cx="10972800" cy="4080046"/>
          </a:xfrm>
          <a:prstGeom prst="rect">
            <a:avLst/>
          </a:prstGeom>
        </p:spPr>
      </p:pic>
    </p:spTree>
    <p:extLst>
      <p:ext uri="{BB962C8B-B14F-4D97-AF65-F5344CB8AC3E}">
        <p14:creationId xmlns:p14="http://schemas.microsoft.com/office/powerpoint/2010/main" val="3502618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3F7666B1-FA56-43E2-BEFE-F6C5538E1034}"/>
              </a:ext>
            </a:extLst>
          </p:cNvPr>
          <p:cNvPicPr>
            <a:picLocks noChangeAspect="1"/>
          </p:cNvPicPr>
          <p:nvPr/>
        </p:nvPicPr>
        <p:blipFill>
          <a:blip r:embed="rId3"/>
          <a:stretch>
            <a:fillRect/>
          </a:stretch>
        </p:blipFill>
        <p:spPr>
          <a:xfrm>
            <a:off x="1604336" y="1402306"/>
            <a:ext cx="8983328" cy="4053388"/>
          </a:xfrm>
          <a:prstGeom prst="rect">
            <a:avLst/>
          </a:prstGeom>
        </p:spPr>
      </p:pic>
    </p:spTree>
    <p:extLst>
      <p:ext uri="{BB962C8B-B14F-4D97-AF65-F5344CB8AC3E}">
        <p14:creationId xmlns:p14="http://schemas.microsoft.com/office/powerpoint/2010/main" val="319261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62C97EB6-EFE2-4AB8-8B26-E23AD3D62C3D}"/>
              </a:ext>
            </a:extLst>
          </p:cNvPr>
          <p:cNvPicPr>
            <a:picLocks noChangeAspect="1"/>
          </p:cNvPicPr>
          <p:nvPr/>
        </p:nvPicPr>
        <p:blipFill>
          <a:blip r:embed="rId3"/>
          <a:stretch>
            <a:fillRect/>
          </a:stretch>
        </p:blipFill>
        <p:spPr>
          <a:xfrm>
            <a:off x="1253412" y="1146762"/>
            <a:ext cx="9685176" cy="4564476"/>
          </a:xfrm>
          <a:prstGeom prst="rect">
            <a:avLst/>
          </a:prstGeom>
        </p:spPr>
      </p:pic>
    </p:spTree>
    <p:extLst>
      <p:ext uri="{BB962C8B-B14F-4D97-AF65-F5344CB8AC3E}">
        <p14:creationId xmlns:p14="http://schemas.microsoft.com/office/powerpoint/2010/main" val="499811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647E306C-DA66-4DA5-9791-52E59D49F3B8}"/>
              </a:ext>
            </a:extLst>
          </p:cNvPr>
          <p:cNvPicPr>
            <a:picLocks noChangeAspect="1"/>
          </p:cNvPicPr>
          <p:nvPr/>
        </p:nvPicPr>
        <p:blipFill>
          <a:blip r:embed="rId3"/>
          <a:stretch>
            <a:fillRect/>
          </a:stretch>
        </p:blipFill>
        <p:spPr>
          <a:xfrm>
            <a:off x="1789922" y="1089860"/>
            <a:ext cx="8612155" cy="4678279"/>
          </a:xfrm>
          <a:prstGeom prst="rect">
            <a:avLst/>
          </a:prstGeom>
        </p:spPr>
      </p:pic>
    </p:spTree>
    <p:extLst>
      <p:ext uri="{BB962C8B-B14F-4D97-AF65-F5344CB8AC3E}">
        <p14:creationId xmlns:p14="http://schemas.microsoft.com/office/powerpoint/2010/main" val="2636886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3C0A067F-305E-4E6B-9935-5712995EA1EB}"/>
              </a:ext>
            </a:extLst>
          </p:cNvPr>
          <p:cNvPicPr>
            <a:picLocks noChangeAspect="1"/>
          </p:cNvPicPr>
          <p:nvPr/>
        </p:nvPicPr>
        <p:blipFill>
          <a:blip r:embed="rId3"/>
          <a:stretch>
            <a:fillRect/>
          </a:stretch>
        </p:blipFill>
        <p:spPr>
          <a:xfrm>
            <a:off x="2389390" y="1030115"/>
            <a:ext cx="7413220" cy="4797769"/>
          </a:xfrm>
          <a:prstGeom prst="rect">
            <a:avLst/>
          </a:prstGeom>
        </p:spPr>
      </p:pic>
    </p:spTree>
    <p:extLst>
      <p:ext uri="{BB962C8B-B14F-4D97-AF65-F5344CB8AC3E}">
        <p14:creationId xmlns:p14="http://schemas.microsoft.com/office/powerpoint/2010/main" val="50744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7E2DF7DF-6371-48D5-BC0D-B7381FA6A303}"/>
              </a:ext>
            </a:extLst>
          </p:cNvPr>
          <p:cNvPicPr>
            <a:picLocks noChangeAspect="1"/>
          </p:cNvPicPr>
          <p:nvPr/>
        </p:nvPicPr>
        <p:blipFill>
          <a:blip r:embed="rId3"/>
          <a:stretch>
            <a:fillRect/>
          </a:stretch>
        </p:blipFill>
        <p:spPr>
          <a:xfrm>
            <a:off x="2820679" y="1078604"/>
            <a:ext cx="6550641" cy="4700792"/>
          </a:xfrm>
          <a:prstGeom prst="rect">
            <a:avLst/>
          </a:prstGeom>
        </p:spPr>
      </p:pic>
    </p:spTree>
    <p:extLst>
      <p:ext uri="{BB962C8B-B14F-4D97-AF65-F5344CB8AC3E}">
        <p14:creationId xmlns:p14="http://schemas.microsoft.com/office/powerpoint/2010/main" val="617510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A9550781-323D-44A1-BC9A-1B74D1C437C5}"/>
              </a:ext>
            </a:extLst>
          </p:cNvPr>
          <p:cNvPicPr>
            <a:picLocks noChangeAspect="1"/>
          </p:cNvPicPr>
          <p:nvPr/>
        </p:nvPicPr>
        <p:blipFill>
          <a:blip r:embed="rId3"/>
          <a:stretch>
            <a:fillRect/>
          </a:stretch>
        </p:blipFill>
        <p:spPr>
          <a:xfrm>
            <a:off x="2815148" y="1044179"/>
            <a:ext cx="6561704" cy="4769642"/>
          </a:xfrm>
          <a:prstGeom prst="rect">
            <a:avLst/>
          </a:prstGeom>
        </p:spPr>
      </p:pic>
    </p:spTree>
    <p:extLst>
      <p:ext uri="{BB962C8B-B14F-4D97-AF65-F5344CB8AC3E}">
        <p14:creationId xmlns:p14="http://schemas.microsoft.com/office/powerpoint/2010/main" val="1674918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33C302D0-2D49-49D2-82FE-24EDB1030026}"/>
              </a:ext>
            </a:extLst>
          </p:cNvPr>
          <p:cNvPicPr>
            <a:picLocks noChangeAspect="1"/>
          </p:cNvPicPr>
          <p:nvPr/>
        </p:nvPicPr>
        <p:blipFill>
          <a:blip r:embed="rId3"/>
          <a:stretch>
            <a:fillRect/>
          </a:stretch>
        </p:blipFill>
        <p:spPr>
          <a:xfrm>
            <a:off x="2358875" y="1019833"/>
            <a:ext cx="7474250" cy="4971405"/>
          </a:xfrm>
          <a:prstGeom prst="rect">
            <a:avLst/>
          </a:prstGeom>
        </p:spPr>
      </p:pic>
    </p:spTree>
    <p:extLst>
      <p:ext uri="{BB962C8B-B14F-4D97-AF65-F5344CB8AC3E}">
        <p14:creationId xmlns:p14="http://schemas.microsoft.com/office/powerpoint/2010/main" val="1935610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1297054" cy="369332"/>
          </a:xfrm>
        </p:spPr>
        <p:txBody>
          <a:bodyPr/>
          <a:lstStyle/>
          <a:p>
            <a:r>
              <a:rPr lang="en-GB" dirty="0"/>
              <a:t>This session</a:t>
            </a:r>
            <a:endParaRPr lang="en-US" dirty="0"/>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dirty="0"/>
              <a:t>Purpose</a:t>
            </a:r>
            <a:endParaRPr lang="en-AU" dirty="0"/>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a:xfrm>
            <a:off x="609600" y="2108778"/>
            <a:ext cx="5486400" cy="4139622"/>
          </a:xfrm>
        </p:spPr>
        <p:txBody>
          <a:bodyPr vert="horz" lIns="0" tIns="0" rIns="0" bIns="0" rtlCol="0" anchor="t">
            <a:normAutofit/>
          </a:bodyPr>
          <a:lstStyle/>
          <a:p>
            <a:pPr marL="0" indent="0" rtl="0" fontAlgn="base">
              <a:lnSpc>
                <a:spcPct val="90000"/>
              </a:lnSpc>
              <a:buNone/>
            </a:pPr>
            <a:r>
              <a:rPr lang="en-GB" sz="26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latin typeface="Arial"/>
              <a:cs typeface="Arial"/>
            </a:endParaRPr>
          </a:p>
          <a:p>
            <a:pPr fontAlgn="base">
              <a:lnSpc>
                <a:spcPct val="110000"/>
              </a:lnSpc>
              <a:spcAft>
                <a:spcPts val="600"/>
              </a:spcAft>
            </a:pPr>
            <a:endParaRPr lang="en-GB" sz="2600" dirty="0">
              <a:latin typeface="Arial"/>
              <a:cs typeface="Arial"/>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486003" y="1735050"/>
            <a:ext cx="5096397" cy="4139622"/>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2433428B-3EA8-4CA6-9F8F-5BBE7A5E544C}"/>
              </a:ext>
            </a:extLst>
          </p:cNvPr>
          <p:cNvPicPr>
            <a:picLocks noChangeAspect="1"/>
          </p:cNvPicPr>
          <p:nvPr/>
        </p:nvPicPr>
        <p:blipFill>
          <a:blip r:embed="rId3"/>
          <a:stretch>
            <a:fillRect/>
          </a:stretch>
        </p:blipFill>
        <p:spPr>
          <a:xfrm>
            <a:off x="1794587" y="1072375"/>
            <a:ext cx="8602825" cy="4713249"/>
          </a:xfrm>
          <a:prstGeom prst="rect">
            <a:avLst/>
          </a:prstGeom>
        </p:spPr>
      </p:pic>
    </p:spTree>
    <p:extLst>
      <p:ext uri="{BB962C8B-B14F-4D97-AF65-F5344CB8AC3E}">
        <p14:creationId xmlns:p14="http://schemas.microsoft.com/office/powerpoint/2010/main" val="2381479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8044C927-7231-4C06-BF13-E58DD5401F71}"/>
              </a:ext>
            </a:extLst>
          </p:cNvPr>
          <p:cNvPicPr>
            <a:picLocks noChangeAspect="1"/>
          </p:cNvPicPr>
          <p:nvPr/>
        </p:nvPicPr>
        <p:blipFill>
          <a:blip r:embed="rId3"/>
          <a:stretch>
            <a:fillRect/>
          </a:stretch>
        </p:blipFill>
        <p:spPr>
          <a:xfrm>
            <a:off x="2643476" y="1019833"/>
            <a:ext cx="6905048" cy="4948428"/>
          </a:xfrm>
          <a:prstGeom prst="rect">
            <a:avLst/>
          </a:prstGeom>
        </p:spPr>
      </p:pic>
    </p:spTree>
    <p:extLst>
      <p:ext uri="{BB962C8B-B14F-4D97-AF65-F5344CB8AC3E}">
        <p14:creationId xmlns:p14="http://schemas.microsoft.com/office/powerpoint/2010/main" val="3564479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618943A8-B063-4B8F-8FFA-2AA4FF7FE552}"/>
              </a:ext>
            </a:extLst>
          </p:cNvPr>
          <p:cNvPicPr>
            <a:picLocks noChangeAspect="1"/>
          </p:cNvPicPr>
          <p:nvPr/>
        </p:nvPicPr>
        <p:blipFill>
          <a:blip r:embed="rId3"/>
          <a:stretch>
            <a:fillRect/>
          </a:stretch>
        </p:blipFill>
        <p:spPr>
          <a:xfrm>
            <a:off x="2641124" y="1019833"/>
            <a:ext cx="6909752" cy="4951128"/>
          </a:xfrm>
          <a:prstGeom prst="rect">
            <a:avLst/>
          </a:prstGeom>
        </p:spPr>
      </p:pic>
    </p:spTree>
    <p:extLst>
      <p:ext uri="{BB962C8B-B14F-4D97-AF65-F5344CB8AC3E}">
        <p14:creationId xmlns:p14="http://schemas.microsoft.com/office/powerpoint/2010/main" val="121655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113FDF8A-CD65-4A70-B9A5-90A398386CE7}"/>
              </a:ext>
            </a:extLst>
          </p:cNvPr>
          <p:cNvPicPr>
            <a:picLocks noChangeAspect="1"/>
          </p:cNvPicPr>
          <p:nvPr/>
        </p:nvPicPr>
        <p:blipFill>
          <a:blip r:embed="rId3"/>
          <a:stretch>
            <a:fillRect/>
          </a:stretch>
        </p:blipFill>
        <p:spPr>
          <a:xfrm>
            <a:off x="2462316" y="1019833"/>
            <a:ext cx="7267368" cy="4819063"/>
          </a:xfrm>
          <a:prstGeom prst="rect">
            <a:avLst/>
          </a:prstGeom>
        </p:spPr>
      </p:pic>
    </p:spTree>
    <p:extLst>
      <p:ext uri="{BB962C8B-B14F-4D97-AF65-F5344CB8AC3E}">
        <p14:creationId xmlns:p14="http://schemas.microsoft.com/office/powerpoint/2010/main" val="378390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2AD5DE9B-FFB1-4863-9975-A06F57A50DCF}"/>
              </a:ext>
            </a:extLst>
          </p:cNvPr>
          <p:cNvPicPr>
            <a:picLocks noChangeAspect="1"/>
          </p:cNvPicPr>
          <p:nvPr/>
        </p:nvPicPr>
        <p:blipFill>
          <a:blip r:embed="rId3"/>
          <a:stretch>
            <a:fillRect/>
          </a:stretch>
        </p:blipFill>
        <p:spPr>
          <a:xfrm>
            <a:off x="2777947" y="1031242"/>
            <a:ext cx="6636105" cy="4795515"/>
          </a:xfrm>
          <a:prstGeom prst="rect">
            <a:avLst/>
          </a:prstGeom>
        </p:spPr>
      </p:pic>
    </p:spTree>
    <p:extLst>
      <p:ext uri="{BB962C8B-B14F-4D97-AF65-F5344CB8AC3E}">
        <p14:creationId xmlns:p14="http://schemas.microsoft.com/office/powerpoint/2010/main" val="3400058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7" name="Picture 6">
            <a:extLst>
              <a:ext uri="{FF2B5EF4-FFF2-40B4-BE49-F238E27FC236}">
                <a16:creationId xmlns:a16="http://schemas.microsoft.com/office/drawing/2014/main" id="{7C4E3E99-AC71-4284-A3A3-4E1FC9AF38A2}"/>
              </a:ext>
            </a:extLst>
          </p:cNvPr>
          <p:cNvPicPr>
            <a:picLocks noChangeAspect="1"/>
          </p:cNvPicPr>
          <p:nvPr/>
        </p:nvPicPr>
        <p:blipFill>
          <a:blip r:embed="rId3"/>
          <a:stretch>
            <a:fillRect/>
          </a:stretch>
        </p:blipFill>
        <p:spPr>
          <a:xfrm>
            <a:off x="2299667" y="1019833"/>
            <a:ext cx="7592666" cy="5023285"/>
          </a:xfrm>
          <a:prstGeom prst="rect">
            <a:avLst/>
          </a:prstGeom>
        </p:spPr>
      </p:pic>
    </p:spTree>
    <p:extLst>
      <p:ext uri="{BB962C8B-B14F-4D97-AF65-F5344CB8AC3E}">
        <p14:creationId xmlns:p14="http://schemas.microsoft.com/office/powerpoint/2010/main" val="2499595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EC5ABDE8-C755-4D6E-B6D4-328176D0B994}"/>
              </a:ext>
            </a:extLst>
          </p:cNvPr>
          <p:cNvPicPr>
            <a:picLocks noChangeAspect="1"/>
          </p:cNvPicPr>
          <p:nvPr/>
        </p:nvPicPr>
        <p:blipFill>
          <a:blip r:embed="rId3"/>
          <a:stretch>
            <a:fillRect/>
          </a:stretch>
        </p:blipFill>
        <p:spPr>
          <a:xfrm>
            <a:off x="1043043" y="1089314"/>
            <a:ext cx="10105914" cy="4679371"/>
          </a:xfrm>
          <a:prstGeom prst="rect">
            <a:avLst/>
          </a:prstGeom>
        </p:spPr>
      </p:pic>
    </p:spTree>
    <p:extLst>
      <p:ext uri="{BB962C8B-B14F-4D97-AF65-F5344CB8AC3E}">
        <p14:creationId xmlns:p14="http://schemas.microsoft.com/office/powerpoint/2010/main" val="1557025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B343FD88-CB51-4F73-BB57-E9A2A0393245}"/>
              </a:ext>
            </a:extLst>
          </p:cNvPr>
          <p:cNvPicPr>
            <a:picLocks noChangeAspect="1"/>
          </p:cNvPicPr>
          <p:nvPr/>
        </p:nvPicPr>
        <p:blipFill>
          <a:blip r:embed="rId3"/>
          <a:stretch>
            <a:fillRect/>
          </a:stretch>
        </p:blipFill>
        <p:spPr>
          <a:xfrm>
            <a:off x="1752791" y="1019833"/>
            <a:ext cx="8686418" cy="4863270"/>
          </a:xfrm>
          <a:prstGeom prst="rect">
            <a:avLst/>
          </a:prstGeom>
        </p:spPr>
      </p:pic>
    </p:spTree>
    <p:extLst>
      <p:ext uri="{BB962C8B-B14F-4D97-AF65-F5344CB8AC3E}">
        <p14:creationId xmlns:p14="http://schemas.microsoft.com/office/powerpoint/2010/main" val="1803392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D43BBB79-9456-40C9-BBAA-AFC43F8D58C6}"/>
              </a:ext>
            </a:extLst>
          </p:cNvPr>
          <p:cNvPicPr>
            <a:picLocks noChangeAspect="1"/>
          </p:cNvPicPr>
          <p:nvPr/>
        </p:nvPicPr>
        <p:blipFill>
          <a:blip r:embed="rId3"/>
          <a:stretch>
            <a:fillRect/>
          </a:stretch>
        </p:blipFill>
        <p:spPr>
          <a:xfrm>
            <a:off x="935536" y="1729190"/>
            <a:ext cx="10320928" cy="3399619"/>
          </a:xfrm>
          <a:prstGeom prst="rect">
            <a:avLst/>
          </a:prstGeom>
        </p:spPr>
      </p:pic>
    </p:spTree>
    <p:extLst>
      <p:ext uri="{BB962C8B-B14F-4D97-AF65-F5344CB8AC3E}">
        <p14:creationId xmlns:p14="http://schemas.microsoft.com/office/powerpoint/2010/main" val="2378333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2766408E-9A9A-41B8-8799-A611ABE97FCE}"/>
              </a:ext>
            </a:extLst>
          </p:cNvPr>
          <p:cNvPicPr>
            <a:picLocks noChangeAspect="1"/>
          </p:cNvPicPr>
          <p:nvPr/>
        </p:nvPicPr>
        <p:blipFill>
          <a:blip r:embed="rId3"/>
          <a:stretch>
            <a:fillRect/>
          </a:stretch>
        </p:blipFill>
        <p:spPr>
          <a:xfrm>
            <a:off x="2047519" y="1019833"/>
            <a:ext cx="8096962" cy="4909527"/>
          </a:xfrm>
          <a:prstGeom prst="rect">
            <a:avLst/>
          </a:prstGeom>
        </p:spPr>
      </p:pic>
    </p:spTree>
    <p:extLst>
      <p:ext uri="{BB962C8B-B14F-4D97-AF65-F5344CB8AC3E}">
        <p14:creationId xmlns:p14="http://schemas.microsoft.com/office/powerpoint/2010/main" val="316755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5" name="Picture 4">
            <a:extLst>
              <a:ext uri="{FF2B5EF4-FFF2-40B4-BE49-F238E27FC236}">
                <a16:creationId xmlns:a16="http://schemas.microsoft.com/office/drawing/2014/main" id="{42EFD107-100E-428A-A822-303E0FC6EA04}"/>
              </a:ext>
            </a:extLst>
          </p:cNvPr>
          <p:cNvPicPr>
            <a:picLocks noChangeAspect="1"/>
          </p:cNvPicPr>
          <p:nvPr/>
        </p:nvPicPr>
        <p:blipFill>
          <a:blip r:embed="rId3"/>
          <a:stretch>
            <a:fillRect/>
          </a:stretch>
        </p:blipFill>
        <p:spPr>
          <a:xfrm>
            <a:off x="1342763" y="1507318"/>
            <a:ext cx="9506474" cy="3843364"/>
          </a:xfrm>
          <a:prstGeom prst="rect">
            <a:avLst/>
          </a:prstGeom>
        </p:spPr>
      </p:pic>
    </p:spTree>
    <p:extLst>
      <p:ext uri="{BB962C8B-B14F-4D97-AF65-F5344CB8AC3E}">
        <p14:creationId xmlns:p14="http://schemas.microsoft.com/office/powerpoint/2010/main" val="3636113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1F5FBB8A-8C3E-4E3D-A54C-035472810323}"/>
              </a:ext>
            </a:extLst>
          </p:cNvPr>
          <p:cNvPicPr>
            <a:picLocks noChangeAspect="1"/>
          </p:cNvPicPr>
          <p:nvPr/>
        </p:nvPicPr>
        <p:blipFill>
          <a:blip r:embed="rId3"/>
          <a:stretch>
            <a:fillRect/>
          </a:stretch>
        </p:blipFill>
        <p:spPr>
          <a:xfrm>
            <a:off x="1066098" y="1266523"/>
            <a:ext cx="10059804" cy="4324954"/>
          </a:xfrm>
          <a:prstGeom prst="rect">
            <a:avLst/>
          </a:prstGeom>
        </p:spPr>
      </p:pic>
    </p:spTree>
    <p:extLst>
      <p:ext uri="{BB962C8B-B14F-4D97-AF65-F5344CB8AC3E}">
        <p14:creationId xmlns:p14="http://schemas.microsoft.com/office/powerpoint/2010/main" val="3538375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A48E3AAA-F0E0-46A4-9209-038205928AB4}"/>
              </a:ext>
            </a:extLst>
          </p:cNvPr>
          <p:cNvPicPr>
            <a:picLocks noChangeAspect="1"/>
          </p:cNvPicPr>
          <p:nvPr/>
        </p:nvPicPr>
        <p:blipFill>
          <a:blip r:embed="rId3"/>
          <a:stretch>
            <a:fillRect/>
          </a:stretch>
        </p:blipFill>
        <p:spPr>
          <a:xfrm>
            <a:off x="609600" y="1596766"/>
            <a:ext cx="11071786" cy="3664468"/>
          </a:xfrm>
          <a:prstGeom prst="rect">
            <a:avLst/>
          </a:prstGeom>
        </p:spPr>
      </p:pic>
    </p:spTree>
    <p:extLst>
      <p:ext uri="{BB962C8B-B14F-4D97-AF65-F5344CB8AC3E}">
        <p14:creationId xmlns:p14="http://schemas.microsoft.com/office/powerpoint/2010/main" val="133717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D0474B0E-54C3-47C5-AA09-8FFF9027F267}"/>
              </a:ext>
            </a:extLst>
          </p:cNvPr>
          <p:cNvPicPr>
            <a:picLocks noChangeAspect="1"/>
          </p:cNvPicPr>
          <p:nvPr/>
        </p:nvPicPr>
        <p:blipFill>
          <a:blip r:embed="rId3"/>
          <a:stretch>
            <a:fillRect/>
          </a:stretch>
        </p:blipFill>
        <p:spPr>
          <a:xfrm>
            <a:off x="889617" y="1771675"/>
            <a:ext cx="10412766" cy="3314649"/>
          </a:xfrm>
          <a:prstGeom prst="rect">
            <a:avLst/>
          </a:prstGeom>
        </p:spPr>
      </p:pic>
    </p:spTree>
    <p:extLst>
      <p:ext uri="{BB962C8B-B14F-4D97-AF65-F5344CB8AC3E}">
        <p14:creationId xmlns:p14="http://schemas.microsoft.com/office/powerpoint/2010/main" val="449283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6" name="Picture 5">
            <a:extLst>
              <a:ext uri="{FF2B5EF4-FFF2-40B4-BE49-F238E27FC236}">
                <a16:creationId xmlns:a16="http://schemas.microsoft.com/office/drawing/2014/main" id="{4EF4CE0E-FB88-42F5-817C-6B341127386B}"/>
              </a:ext>
            </a:extLst>
          </p:cNvPr>
          <p:cNvPicPr>
            <a:picLocks noChangeAspect="1"/>
          </p:cNvPicPr>
          <p:nvPr/>
        </p:nvPicPr>
        <p:blipFill>
          <a:blip r:embed="rId3"/>
          <a:stretch>
            <a:fillRect/>
          </a:stretch>
        </p:blipFill>
        <p:spPr>
          <a:xfrm>
            <a:off x="960348" y="1866150"/>
            <a:ext cx="10271304" cy="3125699"/>
          </a:xfrm>
          <a:prstGeom prst="rect">
            <a:avLst/>
          </a:prstGeom>
        </p:spPr>
      </p:pic>
    </p:spTree>
    <p:extLst>
      <p:ext uri="{BB962C8B-B14F-4D97-AF65-F5344CB8AC3E}">
        <p14:creationId xmlns:p14="http://schemas.microsoft.com/office/powerpoint/2010/main" val="2738298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3" name="Picture 2">
            <a:extLst>
              <a:ext uri="{FF2B5EF4-FFF2-40B4-BE49-F238E27FC236}">
                <a16:creationId xmlns:a16="http://schemas.microsoft.com/office/drawing/2014/main" id="{FC40546B-99B8-4BF7-9B34-FED074DA85BC}"/>
              </a:ext>
            </a:extLst>
          </p:cNvPr>
          <p:cNvPicPr>
            <a:picLocks noChangeAspect="1"/>
          </p:cNvPicPr>
          <p:nvPr/>
        </p:nvPicPr>
        <p:blipFill>
          <a:blip r:embed="rId3"/>
          <a:stretch>
            <a:fillRect/>
          </a:stretch>
        </p:blipFill>
        <p:spPr>
          <a:xfrm>
            <a:off x="807098" y="1541899"/>
            <a:ext cx="10577804" cy="3774201"/>
          </a:xfrm>
          <a:prstGeom prst="rect">
            <a:avLst/>
          </a:prstGeom>
        </p:spPr>
      </p:pic>
    </p:spTree>
    <p:extLst>
      <p:ext uri="{BB962C8B-B14F-4D97-AF65-F5344CB8AC3E}">
        <p14:creationId xmlns:p14="http://schemas.microsoft.com/office/powerpoint/2010/main" val="110374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4" name="Picture 3">
            <a:extLst>
              <a:ext uri="{FF2B5EF4-FFF2-40B4-BE49-F238E27FC236}">
                <a16:creationId xmlns:a16="http://schemas.microsoft.com/office/drawing/2014/main" id="{DC814BB4-16EF-4FEF-9C61-02FA0F31101E}"/>
              </a:ext>
            </a:extLst>
          </p:cNvPr>
          <p:cNvPicPr>
            <a:picLocks noChangeAspect="1"/>
          </p:cNvPicPr>
          <p:nvPr/>
        </p:nvPicPr>
        <p:blipFill>
          <a:blip r:embed="rId3"/>
          <a:stretch>
            <a:fillRect/>
          </a:stretch>
        </p:blipFill>
        <p:spPr>
          <a:xfrm>
            <a:off x="2916181" y="1019833"/>
            <a:ext cx="6359637" cy="4915855"/>
          </a:xfrm>
          <a:prstGeom prst="rect">
            <a:avLst/>
          </a:prstGeom>
        </p:spPr>
      </p:pic>
    </p:spTree>
    <p:extLst>
      <p:ext uri="{BB962C8B-B14F-4D97-AF65-F5344CB8AC3E}">
        <p14:creationId xmlns:p14="http://schemas.microsoft.com/office/powerpoint/2010/main" val="1156544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6208383A-4EE3-45F0-88EC-911387E75AD4}"/>
              </a:ext>
            </a:extLst>
          </p:cNvPr>
          <p:cNvSpPr>
            <a:spLocks noGrp="1"/>
          </p:cNvSpPr>
          <p:nvPr>
            <p:ph type="title"/>
          </p:nvPr>
        </p:nvSpPr>
        <p:spPr>
          <a:xfrm>
            <a:off x="609600" y="609600"/>
            <a:ext cx="10972800" cy="410233"/>
          </a:xfrm>
        </p:spPr>
        <p:txBody>
          <a:bodyPr/>
          <a:lstStyle/>
          <a:p>
            <a:r>
              <a:rPr lang="en-US" dirty="0"/>
              <a:t>Managing Customizations in SSRS/</a:t>
            </a:r>
            <a:r>
              <a:rPr lang="en-US" dirty="0" err="1"/>
              <a:t>Jview</a:t>
            </a:r>
            <a:endParaRPr lang="en-AU" dirty="0"/>
          </a:p>
        </p:txBody>
      </p:sp>
      <p:pic>
        <p:nvPicPr>
          <p:cNvPr id="5" name="Picture 4">
            <a:extLst>
              <a:ext uri="{FF2B5EF4-FFF2-40B4-BE49-F238E27FC236}">
                <a16:creationId xmlns:a16="http://schemas.microsoft.com/office/drawing/2014/main" id="{75438F10-590A-436D-9A76-0081F0AA1EF8}"/>
              </a:ext>
            </a:extLst>
          </p:cNvPr>
          <p:cNvPicPr>
            <a:picLocks noChangeAspect="1"/>
          </p:cNvPicPr>
          <p:nvPr/>
        </p:nvPicPr>
        <p:blipFill>
          <a:blip r:embed="rId3"/>
          <a:stretch>
            <a:fillRect/>
          </a:stretch>
        </p:blipFill>
        <p:spPr>
          <a:xfrm>
            <a:off x="1118586" y="1298783"/>
            <a:ext cx="9954827" cy="4686561"/>
          </a:xfrm>
          <a:prstGeom prst="rect">
            <a:avLst/>
          </a:prstGeom>
        </p:spPr>
      </p:pic>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US" dirty="0">
                <a:latin typeface="Arial"/>
                <a:cs typeface="Arial"/>
              </a:rPr>
              <a:t>Managing Customizations in SSRS/</a:t>
            </a:r>
            <a:r>
              <a:rPr lang="en-US" dirty="0" err="1">
                <a:latin typeface="Arial"/>
                <a:cs typeface="Arial"/>
              </a:rPr>
              <a:t>Jview</a:t>
            </a:r>
            <a:endParaRPr lang="en-AU" dirty="0"/>
          </a:p>
        </p:txBody>
      </p:sp>
      <p:pic>
        <p:nvPicPr>
          <p:cNvPr id="8" name="Picture 7">
            <a:extLst>
              <a:ext uri="{FF2B5EF4-FFF2-40B4-BE49-F238E27FC236}">
                <a16:creationId xmlns:a16="http://schemas.microsoft.com/office/drawing/2014/main" id="{BF2A71D7-FB16-4048-9431-556C5E9174C9}"/>
              </a:ext>
            </a:extLst>
          </p:cNvPr>
          <p:cNvPicPr>
            <a:picLocks noChangeAspect="1"/>
          </p:cNvPicPr>
          <p:nvPr/>
        </p:nvPicPr>
        <p:blipFill>
          <a:blip r:embed="rId3"/>
          <a:stretch>
            <a:fillRect/>
          </a:stretch>
        </p:blipFill>
        <p:spPr>
          <a:xfrm>
            <a:off x="1176291" y="1237392"/>
            <a:ext cx="9839418" cy="4777371"/>
          </a:xfrm>
          <a:prstGeom prst="rect">
            <a:avLst/>
          </a:prstGeom>
        </p:spPr>
      </p:pic>
    </p:spTree>
    <p:extLst>
      <p:ext uri="{BB962C8B-B14F-4D97-AF65-F5344CB8AC3E}">
        <p14:creationId xmlns:p14="http://schemas.microsoft.com/office/powerpoint/2010/main" val="3887522216"/>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568a3ad-451c-4b1a-9f57-569f70b077cc">
      <UserInfo>
        <DisplayName/>
        <AccountId xsi:nil="true"/>
        <AccountType/>
      </UserInfo>
    </SharedWithUsers>
    <MediaLengthInSeconds xmlns="fb6d4622-0c6b-43eb-b475-54af09eab3c9" xsi:nil="true"/>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5BE395-F8EE-431B-8907-EE837BA4DBA8}">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B718D43-5927-427E-88D7-D280E58893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971</TotalTime>
  <Words>242</Words>
  <Application>Microsoft Office PowerPoint</Application>
  <PresentationFormat>Widescreen</PresentationFormat>
  <Paragraphs>74</Paragraphs>
  <Slides>32</Slides>
  <Notes>31</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32</vt:i4>
      </vt:variant>
    </vt:vector>
  </HeadingPairs>
  <TitlesOfParts>
    <vt:vector size="45" baseType="lpstr">
      <vt:lpstr>Arial</vt:lpstr>
      <vt:lpstr>Calibri</vt:lpstr>
      <vt:lpstr>Calibri Light</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Managing Customizations in SSRS/Jview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187</cp:revision>
  <dcterms:created xsi:type="dcterms:W3CDTF">2020-07-03T01:27:14Z</dcterms:created>
  <dcterms:modified xsi:type="dcterms:W3CDTF">2022-11-07T21:11:56Z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